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503" r:id="rId2"/>
    <p:sldId id="330" r:id="rId3"/>
    <p:sldId id="479" r:id="rId4"/>
    <p:sldId id="504" r:id="rId5"/>
    <p:sldId id="473" r:id="rId6"/>
    <p:sldId id="492" r:id="rId7"/>
    <p:sldId id="475" r:id="rId8"/>
    <p:sldId id="510" r:id="rId9"/>
    <p:sldId id="505" r:id="rId10"/>
    <p:sldId id="516" r:id="rId11"/>
    <p:sldId id="514" r:id="rId12"/>
    <p:sldId id="489" r:id="rId13"/>
    <p:sldId id="487" r:id="rId14"/>
    <p:sldId id="502" r:id="rId15"/>
    <p:sldId id="515" r:id="rId16"/>
  </p:sldIdLst>
  <p:sldSz cx="13004800" cy="7315200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5050"/>
    <a:srgbClr val="FF9966"/>
    <a:srgbClr val="CCECFF"/>
    <a:srgbClr val="00CC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6395" autoAdjust="0"/>
  </p:normalViewPr>
  <p:slideViewPr>
    <p:cSldViewPr>
      <p:cViewPr varScale="1">
        <p:scale>
          <a:sx n="57" d="100"/>
          <a:sy n="57" d="100"/>
        </p:scale>
        <p:origin x="105" y="45"/>
      </p:cViewPr>
      <p:guideLst>
        <p:guide orient="horz" pos="2304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CD459D-E2F3-4FE0-BAEB-5D23A90BE6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9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7513" y="701675"/>
            <a:ext cx="6242050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2B7343-4559-4655-B0BC-11E2F39BB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3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B7343-4559-4655-B0BC-11E2F39BB6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5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0914" y="1625604"/>
            <a:ext cx="10841633" cy="1870075"/>
          </a:xfrm>
        </p:spPr>
        <p:txBody>
          <a:bodyPr/>
          <a:lstStyle>
            <a:lvl1pPr>
              <a:defRPr sz="5384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6847" y="4225929"/>
            <a:ext cx="9321397" cy="1870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48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442448" y="6659563"/>
            <a:ext cx="4119907" cy="48736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9B8C130-83AE-45C9-96DC-9BAD79FDAF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7" name="Freeform 7"/>
          <p:cNvSpPr>
            <a:spLocks noChangeArrowheads="1"/>
          </p:cNvSpPr>
          <p:nvPr/>
        </p:nvSpPr>
        <p:spPr bwMode="auto">
          <a:xfrm>
            <a:off x="866561" y="1300163"/>
            <a:ext cx="11271687" cy="976312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816849" y="4225925"/>
            <a:ext cx="9261191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2461" y="296867"/>
            <a:ext cx="2932961" cy="6288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279" y="296867"/>
            <a:ext cx="8596757" cy="6288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10BC9-97AA-4083-8B1A-EFDF6D83FA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470" y="296867"/>
            <a:ext cx="10187953" cy="846137"/>
          </a:xfrm>
        </p:spPr>
        <p:txBody>
          <a:bodyPr/>
          <a:lstStyle>
            <a:lvl1pPr>
              <a:defRPr sz="4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76" y="1371600"/>
            <a:ext cx="11706040" cy="483235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FCC66"/>
              </a:buClr>
              <a:defRPr sz="32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098250" indent="-377372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438529" indent="-338668">
              <a:buClr>
                <a:srgbClr val="FFCC66"/>
              </a:buClr>
              <a:buFont typeface="Wingdings" panose="05000000000000000000" pitchFamily="2" charset="2"/>
              <a:buChar char="Ø"/>
              <a:defRPr sz="2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D80B4-CD89-403B-BB19-E43D76EFD3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reeform 7"/>
          <p:cNvSpPr>
            <a:spLocks noChangeArrowheads="1"/>
          </p:cNvSpPr>
          <p:nvPr userDrawn="1"/>
        </p:nvSpPr>
        <p:spPr bwMode="auto">
          <a:xfrm>
            <a:off x="541868" y="244475"/>
            <a:ext cx="11703891" cy="649288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296989"/>
            <a:ext cx="937240" cy="84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829" y="4700588"/>
            <a:ext cx="11054511" cy="1452562"/>
          </a:xfrm>
        </p:spPr>
        <p:txBody>
          <a:bodyPr/>
          <a:lstStyle>
            <a:lvl1pPr algn="l">
              <a:defRPr sz="4064" b="1" cap="all"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829" y="3100388"/>
            <a:ext cx="11054511" cy="1600200"/>
          </a:xfrm>
        </p:spPr>
        <p:txBody>
          <a:bodyPr anchor="b"/>
          <a:lstStyle>
            <a:lvl1pPr marL="0" indent="0">
              <a:buNone/>
              <a:defRPr sz="2032"/>
            </a:lvl1pPr>
            <a:lvl2pPr marL="464458" indent="0">
              <a:buNone/>
              <a:defRPr sz="1829"/>
            </a:lvl2pPr>
            <a:lvl3pPr marL="928916" indent="0">
              <a:buNone/>
              <a:defRPr sz="1625"/>
            </a:lvl3pPr>
            <a:lvl4pPr marL="1393373" indent="0">
              <a:buNone/>
              <a:defRPr sz="1422"/>
            </a:lvl4pPr>
            <a:lvl5pPr marL="1857832" indent="0">
              <a:buNone/>
              <a:defRPr sz="1422"/>
            </a:lvl5pPr>
            <a:lvl6pPr marL="2322289" indent="0">
              <a:buNone/>
              <a:defRPr sz="1422"/>
            </a:lvl6pPr>
            <a:lvl7pPr marL="2786747" indent="0">
              <a:buNone/>
              <a:defRPr sz="1422"/>
            </a:lvl7pPr>
            <a:lvl8pPr marL="3251205" indent="0">
              <a:buNone/>
              <a:defRPr sz="1422"/>
            </a:lvl8pPr>
            <a:lvl9pPr marL="3715663" indent="0">
              <a:buNone/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577CB-DC19-42DE-BF48-B80190C32E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470" y="296867"/>
            <a:ext cx="10187953" cy="1216025"/>
          </a:xfrm>
        </p:spPr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276" y="1752600"/>
            <a:ext cx="5749808" cy="4832350"/>
          </a:xfrm>
        </p:spPr>
        <p:txBody>
          <a:bodyPr/>
          <a:lstStyle>
            <a:lvl1pPr>
              <a:defRPr sz="2845">
                <a:solidFill>
                  <a:schemeClr val="bg1"/>
                </a:solidFill>
              </a:defRPr>
            </a:lvl1pPr>
            <a:lvl2pPr>
              <a:defRPr sz="2438">
                <a:solidFill>
                  <a:schemeClr val="bg1"/>
                </a:solidFill>
              </a:defRPr>
            </a:lvl2pPr>
            <a:lvl3pPr>
              <a:defRPr sz="2032">
                <a:solidFill>
                  <a:schemeClr val="bg1"/>
                </a:solidFill>
              </a:defRPr>
            </a:lvl3pPr>
            <a:lvl4pPr>
              <a:defRPr sz="1829">
                <a:solidFill>
                  <a:schemeClr val="bg1"/>
                </a:solidFill>
              </a:defRPr>
            </a:lvl4pPr>
            <a:lvl5pPr>
              <a:defRPr sz="1829">
                <a:solidFill>
                  <a:schemeClr val="bg1"/>
                </a:solidFill>
              </a:defRPr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5509" y="1752600"/>
            <a:ext cx="5749808" cy="4832350"/>
          </a:xfrm>
        </p:spPr>
        <p:txBody>
          <a:bodyPr/>
          <a:lstStyle>
            <a:lvl1pPr>
              <a:defRPr sz="2845">
                <a:solidFill>
                  <a:schemeClr val="bg1"/>
                </a:solidFill>
              </a:defRPr>
            </a:lvl1pPr>
            <a:lvl2pPr>
              <a:defRPr sz="2438">
                <a:solidFill>
                  <a:schemeClr val="bg1"/>
                </a:solidFill>
              </a:defRPr>
            </a:lvl2pPr>
            <a:lvl3pPr>
              <a:defRPr sz="2032">
                <a:solidFill>
                  <a:schemeClr val="bg1"/>
                </a:solidFill>
              </a:defRPr>
            </a:lvl3pPr>
            <a:lvl4pPr>
              <a:defRPr sz="1829">
                <a:solidFill>
                  <a:schemeClr val="bg1"/>
                </a:solidFill>
              </a:defRPr>
            </a:lvl4pPr>
            <a:lvl5pPr>
              <a:defRPr sz="1829">
                <a:solidFill>
                  <a:schemeClr val="bg1"/>
                </a:solidFill>
              </a:defRPr>
            </a:lvl5pPr>
            <a:lvl6pPr>
              <a:defRPr sz="1829"/>
            </a:lvl6pPr>
            <a:lvl7pPr>
              <a:defRPr sz="1829"/>
            </a:lvl7pPr>
            <a:lvl8pPr>
              <a:defRPr sz="1829"/>
            </a:lvl8pPr>
            <a:lvl9pPr>
              <a:defRPr sz="18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C33E0-110E-435F-9BD3-B0E65100DE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reeform 7"/>
          <p:cNvSpPr>
            <a:spLocks noChangeArrowheads="1"/>
          </p:cNvSpPr>
          <p:nvPr userDrawn="1"/>
        </p:nvSpPr>
        <p:spPr bwMode="auto">
          <a:xfrm>
            <a:off x="541868" y="244475"/>
            <a:ext cx="11703891" cy="649288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82" y="329830"/>
            <a:ext cx="1263559" cy="766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E2D21-97A3-45A3-B1CA-17A52A7241A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345814" y="1687515"/>
            <a:ext cx="5384263" cy="3239298"/>
            <a:chOff x="2470150" y="1687515"/>
            <a:chExt cx="3975100" cy="3239298"/>
          </a:xfrm>
        </p:grpSpPr>
        <p:sp>
          <p:nvSpPr>
            <p:cNvPr id="8" name="Oval 7"/>
            <p:cNvSpPr/>
            <p:nvPr userDrawn="1"/>
          </p:nvSpPr>
          <p:spPr>
            <a:xfrm>
              <a:off x="3390900" y="4150526"/>
              <a:ext cx="21717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124200" y="4393413"/>
              <a:ext cx="289560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2470150" y="3479013"/>
              <a:ext cx="1143000" cy="533400"/>
              <a:chOff x="2286000" y="3479013"/>
              <a:chExt cx="1143000" cy="533400"/>
            </a:xfrm>
          </p:grpSpPr>
          <p:sp>
            <p:nvSpPr>
              <p:cNvPr id="7" name="Oval 6"/>
              <p:cNvSpPr/>
              <p:nvPr userDrawn="1"/>
            </p:nvSpPr>
            <p:spPr>
              <a:xfrm>
                <a:off x="2286000" y="3479013"/>
                <a:ext cx="11430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2286000" y="3479013"/>
                <a:ext cx="1143000" cy="3309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>
            <a:xfrm>
              <a:off x="5302250" y="3479013"/>
              <a:ext cx="1143000" cy="533400"/>
              <a:chOff x="2286000" y="3479013"/>
              <a:chExt cx="1143000" cy="533400"/>
            </a:xfrm>
          </p:grpSpPr>
          <p:sp>
            <p:nvSpPr>
              <p:cNvPr id="13" name="Oval 12"/>
              <p:cNvSpPr/>
              <p:nvPr userDrawn="1"/>
            </p:nvSpPr>
            <p:spPr>
              <a:xfrm>
                <a:off x="2286000" y="3479013"/>
                <a:ext cx="11430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2286000" y="3479013"/>
                <a:ext cx="1143000" cy="33098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Double Brace 15"/>
            <p:cNvSpPr/>
            <p:nvPr userDrawn="1"/>
          </p:nvSpPr>
          <p:spPr>
            <a:xfrm rot="5400000">
              <a:off x="3998912" y="736603"/>
              <a:ext cx="917575" cy="2819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590801" y="2146301"/>
              <a:ext cx="3730624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419600" y="1828800"/>
              <a:ext cx="76200" cy="23217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2540001" y="1836739"/>
              <a:ext cx="990600" cy="19812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5365750" y="1828800"/>
              <a:ext cx="990600" cy="19812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287837" y="1808959"/>
              <a:ext cx="341313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663FC-48E2-4696-831B-9C14E8FF40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1" y="290517"/>
            <a:ext cx="4279027" cy="1239837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379" y="290517"/>
            <a:ext cx="7270044" cy="6243637"/>
          </a:xfrm>
        </p:spPr>
        <p:txBody>
          <a:bodyPr/>
          <a:lstStyle>
            <a:lvl1pPr>
              <a:defRPr sz="3251"/>
            </a:lvl1pPr>
            <a:lvl2pPr>
              <a:defRPr sz="2845"/>
            </a:lvl2pPr>
            <a:lvl3pPr>
              <a:defRPr sz="2438"/>
            </a:lvl3pPr>
            <a:lvl4pPr>
              <a:defRPr sz="2032"/>
            </a:lvl4pPr>
            <a:lvl5pPr>
              <a:defRPr sz="2032"/>
            </a:lvl5pPr>
            <a:lvl6pPr>
              <a:defRPr sz="2032"/>
            </a:lvl6pPr>
            <a:lvl7pPr>
              <a:defRPr sz="2032"/>
            </a:lvl7pPr>
            <a:lvl8pPr>
              <a:defRPr sz="2032"/>
            </a:lvl8pPr>
            <a:lvl9pPr>
              <a:defRPr sz="203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381" y="1530350"/>
            <a:ext cx="4279027" cy="5003800"/>
          </a:xfrm>
        </p:spPr>
        <p:txBody>
          <a:bodyPr/>
          <a:lstStyle>
            <a:lvl1pPr marL="0" indent="0">
              <a:buNone/>
              <a:defRPr sz="1422"/>
            </a:lvl1pPr>
            <a:lvl2pPr marL="464458" indent="0">
              <a:buNone/>
              <a:defRPr sz="1219"/>
            </a:lvl2pPr>
            <a:lvl3pPr marL="928916" indent="0">
              <a:buNone/>
              <a:defRPr sz="1016"/>
            </a:lvl3pPr>
            <a:lvl4pPr marL="1393373" indent="0">
              <a:buNone/>
              <a:defRPr sz="914"/>
            </a:lvl4pPr>
            <a:lvl5pPr marL="1857832" indent="0">
              <a:buNone/>
              <a:defRPr sz="914"/>
            </a:lvl5pPr>
            <a:lvl6pPr marL="2322289" indent="0">
              <a:buNone/>
              <a:defRPr sz="914"/>
            </a:lvl6pPr>
            <a:lvl7pPr marL="2786747" indent="0">
              <a:buNone/>
              <a:defRPr sz="914"/>
            </a:lvl7pPr>
            <a:lvl8pPr marL="3251205" indent="0">
              <a:buNone/>
              <a:defRPr sz="914"/>
            </a:lvl8pPr>
            <a:lvl9pPr marL="3715663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6AFA3-8D8B-4CDA-9312-832A97FC91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067" y="5121275"/>
            <a:ext cx="7803309" cy="603250"/>
          </a:xfrm>
        </p:spPr>
        <p:txBody>
          <a:bodyPr anchor="b"/>
          <a:lstStyle>
            <a:lvl1pPr algn="l">
              <a:defRPr sz="203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067" y="654050"/>
            <a:ext cx="7803309" cy="4389438"/>
          </a:xfrm>
        </p:spPr>
        <p:txBody>
          <a:bodyPr/>
          <a:lstStyle>
            <a:lvl1pPr marL="0" indent="0">
              <a:buNone/>
              <a:defRPr sz="3251"/>
            </a:lvl1pPr>
            <a:lvl2pPr marL="464458" indent="0">
              <a:buNone/>
              <a:defRPr sz="2845"/>
            </a:lvl2pPr>
            <a:lvl3pPr marL="928916" indent="0">
              <a:buNone/>
              <a:defRPr sz="2438"/>
            </a:lvl3pPr>
            <a:lvl4pPr marL="1393373" indent="0">
              <a:buNone/>
              <a:defRPr sz="2032"/>
            </a:lvl4pPr>
            <a:lvl5pPr marL="1857832" indent="0">
              <a:buNone/>
              <a:defRPr sz="2032"/>
            </a:lvl5pPr>
            <a:lvl6pPr marL="2322289" indent="0">
              <a:buNone/>
              <a:defRPr sz="2032"/>
            </a:lvl6pPr>
            <a:lvl7pPr marL="2786747" indent="0">
              <a:buNone/>
              <a:defRPr sz="2032"/>
            </a:lvl7pPr>
            <a:lvl8pPr marL="3251205" indent="0">
              <a:buNone/>
              <a:defRPr sz="2032"/>
            </a:lvl8pPr>
            <a:lvl9pPr marL="3715663" indent="0">
              <a:buNone/>
              <a:defRPr sz="203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067" y="5724525"/>
            <a:ext cx="7803309" cy="858838"/>
          </a:xfrm>
        </p:spPr>
        <p:txBody>
          <a:bodyPr/>
          <a:lstStyle>
            <a:lvl1pPr marL="0" indent="0">
              <a:buNone/>
              <a:defRPr sz="1422"/>
            </a:lvl1pPr>
            <a:lvl2pPr marL="464458" indent="0">
              <a:buNone/>
              <a:defRPr sz="1219"/>
            </a:lvl2pPr>
            <a:lvl3pPr marL="928916" indent="0">
              <a:buNone/>
              <a:defRPr sz="1016"/>
            </a:lvl3pPr>
            <a:lvl4pPr marL="1393373" indent="0">
              <a:buNone/>
              <a:defRPr sz="914"/>
            </a:lvl4pPr>
            <a:lvl5pPr marL="1857832" indent="0">
              <a:buNone/>
              <a:defRPr sz="914"/>
            </a:lvl5pPr>
            <a:lvl6pPr marL="2322289" indent="0">
              <a:buNone/>
              <a:defRPr sz="914"/>
            </a:lvl6pPr>
            <a:lvl7pPr marL="2786747" indent="0">
              <a:buNone/>
              <a:defRPr sz="914"/>
            </a:lvl7pPr>
            <a:lvl8pPr marL="3251205" indent="0">
              <a:buNone/>
              <a:defRPr sz="914"/>
            </a:lvl8pPr>
            <a:lvl9pPr marL="3715663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21E5A-A755-4463-A4BD-4321D37769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C39F4-4F17-4AEB-9DA2-B93E40DF9A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57829" y="296867"/>
            <a:ext cx="1049759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276" y="1752600"/>
            <a:ext cx="1170604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9380" y="6659563"/>
            <a:ext cx="303617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defTabSz="982136">
              <a:defRPr sz="1321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2448" y="6664325"/>
            <a:ext cx="411990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ctr" defTabSz="982136">
              <a:defRPr sz="1321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19248" y="6659563"/>
            <a:ext cx="303617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r" defTabSz="982136">
              <a:defRPr sz="1321">
                <a:latin typeface="+mj-lt"/>
              </a:defRPr>
            </a:lvl1pPr>
          </a:lstStyle>
          <a:p>
            <a:fld id="{5ABA91E8-6EBE-4BF6-8E33-00CD92C22D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49380" y="7162800"/>
            <a:ext cx="1170604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txStyles>
    <p:titleStyle>
      <a:lvl1pPr algn="l" defTabSz="982136" rtl="0" fontAlgn="base">
        <a:spcBef>
          <a:spcPct val="0"/>
        </a:spcBef>
        <a:spcAft>
          <a:spcPct val="0"/>
        </a:spcAft>
        <a:defRPr sz="4470">
          <a:solidFill>
            <a:srgbClr val="FFCC66"/>
          </a:solidFill>
          <a:latin typeface="+mj-lt"/>
          <a:ea typeface="+mj-ea"/>
          <a:cs typeface="+mj-cs"/>
        </a:defRPr>
      </a:lvl1pPr>
      <a:lvl2pPr algn="l" defTabSz="982136" rtl="0" fontAlgn="base">
        <a:spcBef>
          <a:spcPct val="0"/>
        </a:spcBef>
        <a:spcAft>
          <a:spcPct val="0"/>
        </a:spcAft>
        <a:defRPr sz="4470">
          <a:solidFill>
            <a:schemeClr val="tx2"/>
          </a:solidFill>
          <a:latin typeface="Garamond" pitchFamily="18" charset="0"/>
          <a:cs typeface="Arial" charset="0"/>
        </a:defRPr>
      </a:lvl2pPr>
      <a:lvl3pPr algn="l" defTabSz="982136" rtl="0" fontAlgn="base">
        <a:spcBef>
          <a:spcPct val="0"/>
        </a:spcBef>
        <a:spcAft>
          <a:spcPct val="0"/>
        </a:spcAft>
        <a:defRPr sz="4470">
          <a:solidFill>
            <a:schemeClr val="tx2"/>
          </a:solidFill>
          <a:latin typeface="Garamond" pitchFamily="18" charset="0"/>
          <a:cs typeface="Arial" charset="0"/>
        </a:defRPr>
      </a:lvl3pPr>
      <a:lvl4pPr algn="l" defTabSz="982136" rtl="0" fontAlgn="base">
        <a:spcBef>
          <a:spcPct val="0"/>
        </a:spcBef>
        <a:spcAft>
          <a:spcPct val="0"/>
        </a:spcAft>
        <a:defRPr sz="4470">
          <a:solidFill>
            <a:schemeClr val="tx2"/>
          </a:solidFill>
          <a:latin typeface="Garamond" pitchFamily="18" charset="0"/>
          <a:cs typeface="Arial" charset="0"/>
        </a:defRPr>
      </a:lvl4pPr>
      <a:lvl5pPr algn="l" defTabSz="982136" rtl="0" fontAlgn="base">
        <a:spcBef>
          <a:spcPct val="0"/>
        </a:spcBef>
        <a:spcAft>
          <a:spcPct val="0"/>
        </a:spcAft>
        <a:defRPr sz="4470">
          <a:solidFill>
            <a:schemeClr val="tx2"/>
          </a:solidFill>
          <a:latin typeface="Garamond" pitchFamily="18" charset="0"/>
          <a:cs typeface="Arial" charset="0"/>
        </a:defRPr>
      </a:lvl5pPr>
      <a:lvl6pPr marL="464458" algn="l" defTabSz="982136" rtl="0" fontAlgn="base">
        <a:spcBef>
          <a:spcPct val="0"/>
        </a:spcBef>
        <a:spcAft>
          <a:spcPct val="0"/>
        </a:spcAft>
        <a:defRPr sz="4470">
          <a:solidFill>
            <a:schemeClr val="tx2"/>
          </a:solidFill>
          <a:latin typeface="Garamond" pitchFamily="18" charset="0"/>
          <a:cs typeface="Arial" charset="0"/>
        </a:defRPr>
      </a:lvl6pPr>
      <a:lvl7pPr marL="928916" algn="l" defTabSz="982136" rtl="0" fontAlgn="base">
        <a:spcBef>
          <a:spcPct val="0"/>
        </a:spcBef>
        <a:spcAft>
          <a:spcPct val="0"/>
        </a:spcAft>
        <a:defRPr sz="4470">
          <a:solidFill>
            <a:schemeClr val="tx2"/>
          </a:solidFill>
          <a:latin typeface="Garamond" pitchFamily="18" charset="0"/>
          <a:cs typeface="Arial" charset="0"/>
        </a:defRPr>
      </a:lvl7pPr>
      <a:lvl8pPr marL="1393373" algn="l" defTabSz="982136" rtl="0" fontAlgn="base">
        <a:spcBef>
          <a:spcPct val="0"/>
        </a:spcBef>
        <a:spcAft>
          <a:spcPct val="0"/>
        </a:spcAft>
        <a:defRPr sz="4470">
          <a:solidFill>
            <a:schemeClr val="tx2"/>
          </a:solidFill>
          <a:latin typeface="Garamond" pitchFamily="18" charset="0"/>
          <a:cs typeface="Arial" charset="0"/>
        </a:defRPr>
      </a:lvl8pPr>
      <a:lvl9pPr marL="1857832" algn="l" defTabSz="982136" rtl="0" fontAlgn="base">
        <a:spcBef>
          <a:spcPct val="0"/>
        </a:spcBef>
        <a:spcAft>
          <a:spcPct val="0"/>
        </a:spcAft>
        <a:defRPr sz="447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67696" indent="-367696" algn="l" defTabSz="982136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251">
          <a:solidFill>
            <a:schemeClr val="bg1"/>
          </a:solidFill>
          <a:latin typeface="+mn-lt"/>
          <a:ea typeface="+mn-ea"/>
          <a:cs typeface="+mn-cs"/>
        </a:defRPr>
      </a:lvl1pPr>
      <a:lvl2pPr marL="719265" indent="-349956" algn="l" defTabSz="982136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743">
          <a:solidFill>
            <a:schemeClr val="bg1"/>
          </a:solidFill>
          <a:latin typeface="+mn-lt"/>
          <a:cs typeface="+mn-cs"/>
        </a:defRPr>
      </a:lvl2pPr>
      <a:lvl3pPr marL="1098250" indent="-377372" algn="l" defTabSz="982136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337">
          <a:solidFill>
            <a:schemeClr val="bg1"/>
          </a:solidFill>
          <a:latin typeface="+mn-lt"/>
          <a:cs typeface="+mn-cs"/>
        </a:defRPr>
      </a:lvl3pPr>
      <a:lvl4pPr marL="1438529" indent="-338668" algn="l" defTabSz="982136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133">
          <a:solidFill>
            <a:schemeClr val="bg1"/>
          </a:solidFill>
          <a:latin typeface="+mn-lt"/>
          <a:cs typeface="+mn-cs"/>
        </a:defRPr>
      </a:lvl4pPr>
      <a:lvl5pPr marL="1803000" indent="-362858" algn="l" defTabSz="982136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133">
          <a:solidFill>
            <a:schemeClr val="bg1"/>
          </a:solidFill>
          <a:latin typeface="+mn-lt"/>
          <a:cs typeface="+mn-cs"/>
        </a:defRPr>
      </a:lvl5pPr>
      <a:lvl6pPr marL="2267457" indent="-362858" algn="l" defTabSz="982136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133">
          <a:solidFill>
            <a:schemeClr val="tx1"/>
          </a:solidFill>
          <a:latin typeface="+mn-lt"/>
          <a:cs typeface="+mn-cs"/>
        </a:defRPr>
      </a:lvl6pPr>
      <a:lvl7pPr marL="2731916" indent="-362858" algn="l" defTabSz="982136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133">
          <a:solidFill>
            <a:schemeClr val="tx1"/>
          </a:solidFill>
          <a:latin typeface="+mn-lt"/>
          <a:cs typeface="+mn-cs"/>
        </a:defRPr>
      </a:lvl7pPr>
      <a:lvl8pPr marL="3196373" indent="-362858" algn="l" defTabSz="982136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133">
          <a:solidFill>
            <a:schemeClr val="tx1"/>
          </a:solidFill>
          <a:latin typeface="+mn-lt"/>
          <a:cs typeface="+mn-cs"/>
        </a:defRPr>
      </a:lvl8pPr>
      <a:lvl9pPr marL="3660832" indent="-362858" algn="l" defTabSz="982136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1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2891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458" algn="l" defTabSz="92891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8916" algn="l" defTabSz="92891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373" algn="l" defTabSz="92891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7832" algn="l" defTabSz="92891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2289" algn="l" defTabSz="92891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6747" algn="l" defTabSz="92891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5" algn="l" defTabSz="92891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5663" algn="l" defTabSz="928916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onthefamily.com/parenting/leading-your-child-to-christ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PnSGazEYMdEhSsaaGW_E9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ibleproject.com/explore/video/euangelion-gospel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iclipart.com/download.php?iid=625288&amp;tl=clipart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1qZsR2wyag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DIQsUXRuw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en.wikipedia.org/wiki/Wordless_Boo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MrKS4j1s1w" TargetMode="External"/><Relationship Id="rId5" Type="http://schemas.openxmlformats.org/officeDocument/2006/relationships/hyperlink" Target="https://www.youtube.com/watch?v=AxpN0jxHYMU" TargetMode="External"/><Relationship Id="rId4" Type="http://schemas.openxmlformats.org/officeDocument/2006/relationships/hyperlink" Target="https://www.youtube.com/watch?v=Ym1tlWjKhX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s://www.youtube.com/watch?v=RdCWREw46wQ&amp;feature=emb_lo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seen on </a:t>
            </a:r>
            <a:r>
              <a:rPr lang="en-US" dirty="0" err="1" smtClean="0"/>
              <a:t>facebook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800" y="381000"/>
            <a:ext cx="4572000" cy="63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Pilgrim’s Progress – for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76" y="1371600"/>
            <a:ext cx="7864324" cy="4832350"/>
          </a:xfrm>
        </p:spPr>
        <p:txBody>
          <a:bodyPr/>
          <a:lstStyle/>
          <a:p>
            <a:r>
              <a:rPr lang="en-US" sz="3600" dirty="0"/>
              <a:t>John Bunyan's Pilgrim's Progress Fully Illustrated &amp; Adapted for Kids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21"/>
          <a:stretch/>
        </p:blipFill>
        <p:spPr>
          <a:xfrm>
            <a:off x="8255000" y="1565729"/>
            <a:ext cx="3986684" cy="4606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17" y="2682171"/>
            <a:ext cx="6248398" cy="35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Wordless Book is a Christian evangelistic book. 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381" y="2667000"/>
            <a:ext cx="4279027" cy="3867150"/>
          </a:xfrm>
        </p:spPr>
        <p:txBody>
          <a:bodyPr/>
          <a:lstStyle/>
          <a:p>
            <a:r>
              <a:rPr lang="en-US" sz="1800" dirty="0"/>
              <a:t>Excerpts</a:t>
            </a:r>
          </a:p>
          <a:p>
            <a:pPr marL="342900"/>
            <a:r>
              <a:rPr lang="en-US" sz="1400" i="1" dirty="0"/>
              <a:t>“Introducing Your Child to God” is copyrighted © 2009 by Larry Fowler</a:t>
            </a:r>
          </a:p>
          <a:p>
            <a:pPr marL="342900"/>
            <a:r>
              <a:rPr lang="en-US" sz="1400" i="1" dirty="0"/>
              <a:t>“Leading Your Children to the Savior” is copyrighted © 2017 by Kelly J. </a:t>
            </a:r>
            <a:r>
              <a:rPr lang="en-US" sz="1400" i="1" dirty="0" err="1"/>
              <a:t>Stigliano</a:t>
            </a:r>
            <a:r>
              <a:rPr lang="en-US" sz="1400" i="1" dirty="0"/>
              <a:t>; </a:t>
            </a:r>
          </a:p>
          <a:p>
            <a:pPr marL="342900"/>
            <a:r>
              <a:rPr lang="en-US" sz="1400" i="1" dirty="0"/>
              <a:t>“Teaching Kids About God’s Big Story” is copyrighted © 2015 by Michelle Anthony; </a:t>
            </a:r>
          </a:p>
          <a:p>
            <a:pPr marL="342900"/>
            <a:r>
              <a:rPr lang="en-US" sz="1400" i="1" dirty="0"/>
              <a:t>“How to Share the Gospel With Your Children” is copyrighted © 2017 by Ann </a:t>
            </a:r>
            <a:r>
              <a:rPr lang="en-US" sz="1400" i="1" dirty="0" err="1"/>
              <a:t>Vande</a:t>
            </a:r>
            <a:r>
              <a:rPr lang="en-US" sz="1400" i="1" dirty="0"/>
              <a:t> Zande; </a:t>
            </a:r>
          </a:p>
          <a:p>
            <a:pPr marL="342900"/>
            <a:r>
              <a:rPr lang="en-US" sz="1400" i="1" dirty="0"/>
              <a:t>“Make Time to Talk About Faith” is adapted from </a:t>
            </a:r>
            <a:r>
              <a:rPr lang="en-US" sz="1400" dirty="0"/>
              <a:t>Faith Begins at Home</a:t>
            </a:r>
            <a:r>
              <a:rPr lang="en-US" sz="1400" i="1" dirty="0"/>
              <a:t>, published by Regal, and is copyrighted © 2007 by Regal; </a:t>
            </a:r>
          </a:p>
          <a:p>
            <a:pPr marL="342900"/>
            <a:r>
              <a:rPr lang="en-US" sz="1400" i="1" dirty="0"/>
              <a:t>“4 Challenges to Your Child’s Faith” is copyrighted © 2019 by Natasha Crain; </a:t>
            </a:r>
          </a:p>
          <a:p>
            <a:pPr marL="342900"/>
            <a:r>
              <a:rPr lang="en-US" sz="1400" i="1" dirty="0"/>
              <a:t>“7 Ways Your Kids Can Connect With God” is copyrighted © 2016 by Christie Thomas. Used by permission</a:t>
            </a:r>
            <a:r>
              <a:rPr lang="en-US" sz="1400" i="1" dirty="0" smtClean="0"/>
              <a:t>.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723" y="2492647"/>
            <a:ext cx="7216174" cy="4245916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123" y="1502047"/>
            <a:ext cx="4405345" cy="1104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010" y="1776975"/>
            <a:ext cx="532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Leading Your Child to Christ - Focus on the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How would you respond to the following question?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Grandma/Grandpa am I going to heaven?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86950" y="1447800"/>
            <a:ext cx="7768473" cy="5548019"/>
            <a:chOff x="4586950" y="1447800"/>
            <a:chExt cx="7768473" cy="5548019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8407400" y="1447800"/>
              <a:ext cx="32766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653" tIns="48326" rIns="96653" bIns="48326" numCol="1" anchor="t" anchorCtr="0" compatLnSpc="1">
              <a:prstTxWarp prst="textNoShape">
                <a:avLst/>
              </a:prstTxWarp>
            </a:bodyPr>
            <a:lstStyle>
              <a:lvl1pPr marL="367696" indent="-367696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25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19265" indent="-349956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845">
                  <a:solidFill>
                    <a:schemeClr val="bg1"/>
                  </a:solidFill>
                  <a:latin typeface="+mn-lt"/>
                  <a:cs typeface="+mn-cs"/>
                </a:defRPr>
              </a:lvl2pPr>
              <a:lvl3pPr marL="1098250" indent="-377372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438">
                  <a:solidFill>
                    <a:schemeClr val="bg1"/>
                  </a:solidFill>
                  <a:latin typeface="+mn-lt"/>
                  <a:cs typeface="+mn-cs"/>
                </a:defRPr>
              </a:lvl3pPr>
              <a:lvl4pPr marL="1438529" indent="-33866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32">
                  <a:solidFill>
                    <a:schemeClr val="bg1"/>
                  </a:solidFill>
                  <a:latin typeface="+mn-lt"/>
                  <a:cs typeface="+mn-cs"/>
                </a:defRPr>
              </a:lvl4pPr>
              <a:lvl5pPr marL="1803000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bg1"/>
                  </a:solidFill>
                  <a:latin typeface="+mn-lt"/>
                  <a:cs typeface="+mn-cs"/>
                </a:defRPr>
              </a:lvl5pPr>
              <a:lvl6pPr marL="2267457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31916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196373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60832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1"/>
              <a:r>
                <a:rPr lang="en-US" sz="3200" kern="0" dirty="0" smtClean="0"/>
                <a:t>Leave open?</a:t>
              </a:r>
            </a:p>
            <a:p>
              <a:pPr lvl="1"/>
              <a:r>
                <a:rPr lang="en-US" sz="3200" kern="0" dirty="0" smtClean="0"/>
                <a:t>Follow-up?</a:t>
              </a:r>
            </a:p>
            <a:p>
              <a:pPr lvl="1"/>
              <a:r>
                <a:rPr lang="en-US" sz="3200" kern="0" dirty="0" smtClean="0"/>
                <a:t>Encourage?</a:t>
              </a:r>
            </a:p>
            <a:p>
              <a:pPr lvl="1"/>
              <a:r>
                <a:rPr lang="en-US" sz="3200" kern="0" dirty="0" smtClean="0"/>
                <a:t>Display?</a:t>
              </a:r>
              <a:endParaRPr lang="en-US" sz="3200" kern="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86950" y="6534154"/>
              <a:ext cx="776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Make whatever frames your response biblically based,..</a:t>
              </a:r>
              <a:endParaRPr lang="en-US" sz="24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5194586" y="1447800"/>
              <a:ext cx="32766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653" tIns="48326" rIns="96653" bIns="48326" numCol="1" anchor="t" anchorCtr="0" compatLnSpc="1">
              <a:prstTxWarp prst="textNoShape">
                <a:avLst/>
              </a:prstTxWarp>
            </a:bodyPr>
            <a:lstStyle>
              <a:lvl1pPr marL="367696" indent="-367696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3251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19265" indent="-349956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itchFamily="2" charset="2"/>
                <a:buChar char="q"/>
                <a:defRPr sz="2845">
                  <a:solidFill>
                    <a:schemeClr val="bg1"/>
                  </a:solidFill>
                  <a:latin typeface="+mn-lt"/>
                  <a:cs typeface="+mn-cs"/>
                </a:defRPr>
              </a:lvl2pPr>
              <a:lvl3pPr marL="1098250" indent="-377372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438">
                  <a:solidFill>
                    <a:schemeClr val="bg1"/>
                  </a:solidFill>
                  <a:latin typeface="+mn-lt"/>
                  <a:cs typeface="+mn-cs"/>
                </a:defRPr>
              </a:lvl3pPr>
              <a:lvl4pPr marL="1438529" indent="-33866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q"/>
                <a:defRPr sz="2032">
                  <a:solidFill>
                    <a:schemeClr val="bg1"/>
                  </a:solidFill>
                  <a:latin typeface="+mn-lt"/>
                  <a:cs typeface="+mn-cs"/>
                </a:defRPr>
              </a:lvl4pPr>
              <a:lvl5pPr marL="1803000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bg1"/>
                  </a:solidFill>
                  <a:latin typeface="+mn-lt"/>
                  <a:cs typeface="+mn-cs"/>
                </a:defRPr>
              </a:lvl5pPr>
              <a:lvl6pPr marL="2267457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31916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196373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60832" indent="-362858" algn="l" defTabSz="982136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sz="2032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1"/>
              <a:r>
                <a:rPr lang="en-US" sz="3200" dirty="0"/>
                <a:t>Explore?</a:t>
              </a:r>
            </a:p>
            <a:p>
              <a:pPr lvl="1"/>
              <a:r>
                <a:rPr lang="en-US" sz="3200" dirty="0"/>
                <a:t>Clarify?</a:t>
              </a:r>
            </a:p>
            <a:p>
              <a:pPr lvl="1"/>
              <a:r>
                <a:rPr lang="en-US" sz="3200" dirty="0"/>
                <a:t>Present?</a:t>
              </a:r>
            </a:p>
            <a:p>
              <a:pPr lvl="1"/>
              <a:r>
                <a:rPr lang="en-US" sz="3200" dirty="0"/>
                <a:t>Pray?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8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of us heard the gospel from our grandparents?</a:t>
            </a:r>
          </a:p>
          <a:p>
            <a:pPr lvl="1"/>
            <a:r>
              <a:rPr lang="en-US" dirty="0" smtClean="0"/>
              <a:t>If not, who told you the Gospel?</a:t>
            </a:r>
          </a:p>
          <a:p>
            <a:pPr lvl="1"/>
            <a:r>
              <a:rPr lang="en-US" dirty="0"/>
              <a:t>What aroma will your grandchildren recall years from now when reflecting on you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it that your grandchildren need more than anything else?</a:t>
            </a:r>
            <a:endParaRPr lang="en-US" dirty="0"/>
          </a:p>
          <a:p>
            <a:r>
              <a:rPr lang="en-US" dirty="0" smtClean="0"/>
              <a:t>How do you explain the Gospel to a six-year-old?  What would you want to include in your conversation?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do not do so already, begin today to pray daily for your grandchildren to come to embrace the gospel, the good news of Jesus Christ. </a:t>
            </a:r>
            <a:endParaRPr lang="en-US" dirty="0" smtClean="0"/>
          </a:p>
          <a:p>
            <a:r>
              <a:rPr lang="en-US" dirty="0" smtClean="0"/>
              <a:t>Check </a:t>
            </a:r>
            <a:r>
              <a:rPr lang="en-US" dirty="0"/>
              <a:t>out these resources that can help us understand how to explain the gospel to children: Show Them Jesus, by Jack </a:t>
            </a:r>
            <a:r>
              <a:rPr lang="en-US" dirty="0" err="1"/>
              <a:t>Klumpenhower</a:t>
            </a:r>
            <a:r>
              <a:rPr lang="en-US" dirty="0"/>
              <a:t> or the booklet Leading Your Child to Christ, by Marty </a:t>
            </a:r>
            <a:r>
              <a:rPr lang="en-US" dirty="0" err="1"/>
              <a:t>Machowski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Alexa</a:t>
            </a:r>
          </a:p>
          <a:p>
            <a:pPr lvl="1"/>
            <a:r>
              <a:rPr lang="en-US" dirty="0"/>
              <a:t>Alexa, play Christian Music</a:t>
            </a:r>
          </a:p>
          <a:p>
            <a:pPr lvl="1"/>
            <a:r>
              <a:rPr lang="en-US" dirty="0"/>
              <a:t>Alexa, play K-LOVE</a:t>
            </a:r>
          </a:p>
          <a:p>
            <a:pPr lvl="1"/>
            <a:r>
              <a:rPr lang="en-US" dirty="0"/>
              <a:t>Alexa, Play the Donut Man</a:t>
            </a:r>
          </a:p>
          <a:p>
            <a:pPr lvl="1"/>
            <a:r>
              <a:rPr lang="en-US" dirty="0"/>
              <a:t>Alexa, open worship twenty four seven</a:t>
            </a:r>
          </a:p>
          <a:p>
            <a:pPr lvl="1"/>
            <a:r>
              <a:rPr lang="en-US" dirty="0"/>
              <a:t>Alexa, Open Family Life Radio</a:t>
            </a:r>
          </a:p>
          <a:p>
            <a:pPr lvl="1"/>
            <a:r>
              <a:rPr lang="en-US" dirty="0"/>
              <a:t>Alexa, play…</a:t>
            </a:r>
          </a:p>
          <a:p>
            <a:pPr lvl="2"/>
            <a:r>
              <a:rPr lang="en-US" dirty="0"/>
              <a:t>Michael W. Smith</a:t>
            </a:r>
          </a:p>
          <a:p>
            <a:pPr lvl="2"/>
            <a:r>
              <a:rPr lang="en-US" dirty="0"/>
              <a:t>Silly Songs by </a:t>
            </a:r>
            <a:r>
              <a:rPr lang="en-US" dirty="0" smtClean="0"/>
              <a:t>Larry</a:t>
            </a:r>
          </a:p>
          <a:p>
            <a:r>
              <a:rPr lang="en-US" dirty="0"/>
              <a:t>The Praise Baby Collection </a:t>
            </a:r>
          </a:p>
          <a:p>
            <a:pPr lvl="1"/>
            <a:r>
              <a:rPr lang="en-US" dirty="0">
                <a:hlinkClick r:id="rId2"/>
              </a:rPr>
              <a:t>https://www.youtube.com/channel/UCPnSGazEYMdEhSsaaGW_E9w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Grandparent Ministry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3624" y="2895600"/>
            <a:ext cx="6991048" cy="1549958"/>
          </a:xfrm>
        </p:spPr>
        <p:txBody>
          <a:bodyPr>
            <a:noAutofit/>
          </a:bodyPr>
          <a:lstStyle/>
          <a:p>
            <a:r>
              <a:rPr lang="en-US" sz="3600" dirty="0" smtClean="0"/>
              <a:t>Lesson 4</a:t>
            </a:r>
          </a:p>
          <a:p>
            <a:r>
              <a:rPr lang="en-US" sz="2800" dirty="0" smtClean="0"/>
              <a:t>Our Grandchildren Need a Savior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2560641"/>
            <a:ext cx="4078374" cy="36814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50021" y="4572000"/>
            <a:ext cx="70502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66"/>
                </a:solidFill>
              </a:rPr>
              <a:t>Fear not, for I have redeemed you…</a:t>
            </a:r>
          </a:p>
          <a:p>
            <a:r>
              <a:rPr lang="en-US" sz="3200" dirty="0">
                <a:solidFill>
                  <a:srgbClr val="FFCC66"/>
                </a:solidFill>
              </a:rPr>
              <a:t>everyone who is called by my name, whom I created for my glory, whom I formed and made</a:t>
            </a:r>
            <a:r>
              <a:rPr lang="en-US" sz="3200" dirty="0" smtClean="0">
                <a:solidFill>
                  <a:srgbClr val="FFCC66"/>
                </a:solidFill>
              </a:rPr>
              <a:t>.   Isaiah </a:t>
            </a:r>
            <a:r>
              <a:rPr lang="en-US" sz="3200" dirty="0">
                <a:solidFill>
                  <a:srgbClr val="FFCC66"/>
                </a:solidFill>
              </a:rPr>
              <a:t>43:1,7</a:t>
            </a:r>
          </a:p>
        </p:txBody>
      </p:sp>
    </p:spTree>
    <p:extLst>
      <p:ext uri="{BB962C8B-B14F-4D97-AF65-F5344CB8AC3E}">
        <p14:creationId xmlns:p14="http://schemas.microsoft.com/office/powerpoint/2010/main" val="13606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Big Idea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379" y="914400"/>
            <a:ext cx="7270044" cy="5619754"/>
          </a:xfrm>
        </p:spPr>
        <p:txBody>
          <a:bodyPr anchor="ctr"/>
          <a:lstStyle/>
          <a:p>
            <a:r>
              <a:rPr lang="en-US" sz="4800" dirty="0" smtClean="0"/>
              <a:t>Understanding our grandchildren's </a:t>
            </a:r>
            <a:r>
              <a:rPr lang="en-US" sz="4800" dirty="0"/>
              <a:t>need for </a:t>
            </a:r>
            <a:r>
              <a:rPr lang="en-US" sz="4800" dirty="0">
                <a:solidFill>
                  <a:srgbClr val="FFCC66"/>
                </a:solidFill>
              </a:rPr>
              <a:t>salvation</a:t>
            </a:r>
            <a:r>
              <a:rPr lang="en-US" sz="4800" dirty="0"/>
              <a:t> </a:t>
            </a:r>
            <a:r>
              <a:rPr lang="en-US" sz="4800" dirty="0" smtClean="0"/>
              <a:t>can help </a:t>
            </a:r>
            <a:r>
              <a:rPr lang="en-US" sz="4800" dirty="0"/>
              <a:t>us point them to their need for Jesus every day--for </a:t>
            </a:r>
            <a:r>
              <a:rPr lang="en-US" sz="4800" dirty="0">
                <a:solidFill>
                  <a:srgbClr val="FFCC66"/>
                </a:solidFill>
              </a:rPr>
              <a:t>forgiveness</a:t>
            </a:r>
            <a:r>
              <a:rPr lang="en-US" sz="4800" dirty="0"/>
              <a:t> and the power to follow </a:t>
            </a:r>
            <a:r>
              <a:rPr lang="en-US" sz="4800" dirty="0" smtClean="0"/>
              <a:t>him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84"/>
          <a:stretch/>
        </p:blipFill>
        <p:spPr>
          <a:xfrm>
            <a:off x="939800" y="2362200"/>
            <a:ext cx="2871216" cy="28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Watch: Gospel (</a:t>
            </a:r>
            <a:r>
              <a:rPr lang="en-US" dirty="0" err="1">
                <a:hlinkClick r:id="rId2"/>
              </a:rPr>
              <a:t>Euangelion</a:t>
            </a:r>
            <a:r>
              <a:rPr lang="en-US" dirty="0">
                <a:hlinkClick r:id="rId2"/>
              </a:rPr>
              <a:t>) Word Study Video | </a:t>
            </a:r>
            <a:r>
              <a:rPr lang="en-US" dirty="0" err="1">
                <a:hlinkClick r:id="rId2"/>
              </a:rPr>
              <a:t>BibleProject</a:t>
            </a:r>
            <a:r>
              <a:rPr lang="en-US" dirty="0">
                <a:hlinkClick r:id="rId2"/>
              </a:rPr>
              <a:t>™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800" y="2057400"/>
            <a:ext cx="7715306" cy="42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1" y="290517"/>
            <a:ext cx="4279027" cy="1309683"/>
          </a:xfrm>
        </p:spPr>
        <p:txBody>
          <a:bodyPr/>
          <a:lstStyle/>
          <a:p>
            <a:r>
              <a:rPr lang="en-US" dirty="0" smtClean="0"/>
              <a:t>My Grandchild Needs a Savior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379" y="290517"/>
            <a:ext cx="7270044" cy="4052883"/>
          </a:xfrm>
        </p:spPr>
        <p:txBody>
          <a:bodyPr/>
          <a:lstStyle/>
          <a:p>
            <a:r>
              <a:rPr lang="en-US" dirty="0" smtClean="0"/>
              <a:t>Isn’t my grandchild already good enough for God?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teach and model the gospel to our grandchildren?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6000" y="1981200"/>
            <a:ext cx="2743200" cy="40046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9381" y="6668296"/>
            <a:ext cx="6502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818285"/>
                </a:solidFill>
                <a:latin typeface="PT Sans"/>
              </a:rPr>
              <a:t>Royalty Free Clipart Image of a Girl Running to Her Grandparents</a:t>
            </a:r>
            <a:r>
              <a:rPr lang="en-US" sz="1000" dirty="0">
                <a:solidFill>
                  <a:srgbClr val="818285"/>
                </a:solidFill>
                <a:latin typeface="PT Sans"/>
              </a:rPr>
              <a:t>. Clipart. </a:t>
            </a:r>
            <a:r>
              <a:rPr lang="en-US" sz="1000" dirty="0" err="1">
                <a:solidFill>
                  <a:srgbClr val="818285"/>
                </a:solidFill>
                <a:latin typeface="PT Sans"/>
              </a:rPr>
              <a:t>iCLIPART</a:t>
            </a:r>
            <a:r>
              <a:rPr lang="en-US" sz="1000" dirty="0">
                <a:solidFill>
                  <a:srgbClr val="818285"/>
                </a:solidFill>
                <a:latin typeface="PT Sans"/>
              </a:rPr>
              <a:t> for Schools, </a:t>
            </a:r>
            <a:r>
              <a:rPr lang="en-US" sz="1000" i="1" dirty="0">
                <a:solidFill>
                  <a:srgbClr val="818285"/>
                </a:solidFill>
                <a:latin typeface="PT Sans"/>
              </a:rPr>
              <a:t>Vital Imagery Ltd.</a:t>
            </a:r>
            <a:r>
              <a:rPr lang="en-US" sz="1000" dirty="0">
                <a:solidFill>
                  <a:srgbClr val="818285"/>
                </a:solidFill>
                <a:latin typeface="PT Sans"/>
              </a:rPr>
              <a:t>, 01-07-2013, </a:t>
            </a:r>
            <a:r>
              <a:rPr lang="en-US" sz="1000" u="sng" dirty="0">
                <a:solidFill>
                  <a:srgbClr val="C5001A"/>
                </a:solidFill>
                <a:latin typeface="PT Sans"/>
                <a:hlinkClick r:id="rId3"/>
              </a:rPr>
              <a:t>https://schools.iclipart.com/download.php?iid=625288&amp;tl=clipart</a:t>
            </a:r>
            <a:r>
              <a:rPr lang="en-US" sz="1000" dirty="0">
                <a:solidFill>
                  <a:srgbClr val="818285"/>
                </a:solidFill>
                <a:latin typeface="PT Sans"/>
              </a:rPr>
              <a:t>. Accessed 10-10-2020.</a:t>
            </a:r>
            <a:endParaRPr lang="en-US" sz="1000" dirty="0"/>
          </a:p>
        </p:txBody>
      </p:sp>
      <p:sp>
        <p:nvSpPr>
          <p:cNvPr id="12" name="Rectangle 11"/>
          <p:cNvSpPr/>
          <p:nvPr/>
        </p:nvSpPr>
        <p:spPr>
          <a:xfrm>
            <a:off x="5469201" y="4191000"/>
            <a:ext cx="650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CC66"/>
                </a:solidFill>
              </a:rPr>
              <a:t>…our </a:t>
            </a:r>
            <a:r>
              <a:rPr lang="en-US" sz="2400" dirty="0">
                <a:solidFill>
                  <a:srgbClr val="FFCC66"/>
                </a:solidFill>
              </a:rPr>
              <a:t>grandchildren’s problems are not merely external. They need more than protection from bad influences. They need rescue internally; they need new hearts</a:t>
            </a:r>
            <a:r>
              <a:rPr lang="en-US" sz="2400" dirty="0" smtClean="0">
                <a:solidFill>
                  <a:srgbClr val="FFCC66"/>
                </a:solidFill>
              </a:rPr>
              <a:t>! (p. 12)</a:t>
            </a:r>
            <a:endParaRPr lang="en-US" sz="240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1" y="290517"/>
            <a:ext cx="4279027" cy="1614483"/>
          </a:xfrm>
        </p:spPr>
        <p:txBody>
          <a:bodyPr/>
          <a:lstStyle/>
          <a:p>
            <a:r>
              <a:rPr lang="en-US" dirty="0" smtClean="0"/>
              <a:t>Courageous Grandparenting</a:t>
            </a:r>
            <a:br>
              <a:rPr lang="en-US" dirty="0" smtClean="0"/>
            </a:br>
            <a:r>
              <a:rPr lang="en-US" sz="1800" i="1" dirty="0">
                <a:solidFill>
                  <a:schemeClr val="bg1"/>
                </a:solidFill>
              </a:rPr>
              <a:t>Building a Legacy Worth Outliving You</a:t>
            </a:r>
            <a:br>
              <a:rPr lang="en-US" sz="1800" i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By </a:t>
            </a:r>
            <a:r>
              <a:rPr lang="en-US" sz="1800" dirty="0" err="1">
                <a:solidFill>
                  <a:schemeClr val="bg1"/>
                </a:solidFill>
              </a:rPr>
              <a:t>Cavin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Harper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Biblical Role: Storyteller</a:t>
            </a:r>
          </a:p>
          <a:p>
            <a:pPr marL="369309" lvl="1" indent="0">
              <a:buNone/>
            </a:pPr>
            <a:r>
              <a:rPr lang="en-US" dirty="0" smtClean="0"/>
              <a:t>Hindrance factors</a:t>
            </a:r>
          </a:p>
          <a:p>
            <a:pPr lvl="1"/>
            <a:r>
              <a:rPr lang="en-US" dirty="0" smtClean="0"/>
              <a:t>Fear</a:t>
            </a:r>
          </a:p>
          <a:p>
            <a:pPr lvl="1"/>
            <a:r>
              <a:rPr lang="en-US" dirty="0" smtClean="0"/>
              <a:t>Discouragement</a:t>
            </a:r>
          </a:p>
          <a:p>
            <a:endParaRPr lang="en-US" dirty="0" smtClean="0"/>
          </a:p>
          <a:p>
            <a:r>
              <a:rPr lang="en-US" dirty="0" smtClean="0"/>
              <a:t>Practical Storytelling Ideas</a:t>
            </a:r>
          </a:p>
          <a:p>
            <a:pPr lvl="1"/>
            <a:r>
              <a:rPr lang="en-US" dirty="0" smtClean="0"/>
              <a:t>Family time</a:t>
            </a:r>
          </a:p>
          <a:p>
            <a:pPr lvl="1"/>
            <a:r>
              <a:rPr lang="en-US" dirty="0" smtClean="0"/>
              <a:t>Christian holidays</a:t>
            </a:r>
          </a:p>
          <a:p>
            <a:pPr lvl="1"/>
            <a:r>
              <a:rPr lang="en-US" dirty="0" smtClean="0"/>
              <a:t>Prayer </a:t>
            </a:r>
          </a:p>
          <a:p>
            <a:pPr lvl="1"/>
            <a:r>
              <a:rPr lang="en-US" dirty="0" smtClean="0"/>
              <a:t>Read together</a:t>
            </a:r>
          </a:p>
          <a:p>
            <a:pPr lvl="1"/>
            <a:r>
              <a:rPr lang="en-US" dirty="0" smtClean="0"/>
              <a:t>Audio Recordings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483600" y="1371600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marL="367696" indent="-367696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25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9265" indent="-349956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845">
                <a:solidFill>
                  <a:schemeClr val="bg1"/>
                </a:solidFill>
                <a:latin typeface="+mn-lt"/>
                <a:cs typeface="+mn-cs"/>
              </a:defRPr>
            </a:lvl2pPr>
            <a:lvl3pPr marL="1098250" indent="-377372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38">
                <a:solidFill>
                  <a:schemeClr val="bg1"/>
                </a:solidFill>
                <a:latin typeface="+mn-lt"/>
                <a:cs typeface="+mn-cs"/>
              </a:defRPr>
            </a:lvl3pPr>
            <a:lvl4pPr marL="1438529" indent="-33866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32">
                <a:solidFill>
                  <a:schemeClr val="bg1"/>
                </a:solidFill>
                <a:latin typeface="+mn-lt"/>
                <a:cs typeface="+mn-cs"/>
              </a:defRPr>
            </a:lvl4pPr>
            <a:lvl5pPr marL="1803000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32">
                <a:solidFill>
                  <a:schemeClr val="bg1"/>
                </a:solidFill>
                <a:latin typeface="+mn-lt"/>
                <a:cs typeface="+mn-cs"/>
              </a:defRPr>
            </a:lvl5pPr>
            <a:lvl6pPr marL="2267457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32">
                <a:solidFill>
                  <a:schemeClr val="tx1"/>
                </a:solidFill>
                <a:latin typeface="+mn-lt"/>
                <a:cs typeface="+mn-cs"/>
              </a:defRPr>
            </a:lvl6pPr>
            <a:lvl7pPr marL="2731916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32">
                <a:solidFill>
                  <a:schemeClr val="tx1"/>
                </a:solidFill>
                <a:latin typeface="+mn-lt"/>
                <a:cs typeface="+mn-cs"/>
              </a:defRPr>
            </a:lvl7pPr>
            <a:lvl8pPr marL="3196373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32">
                <a:solidFill>
                  <a:schemeClr val="tx1"/>
                </a:solidFill>
                <a:latin typeface="+mn-lt"/>
                <a:cs typeface="+mn-cs"/>
              </a:defRPr>
            </a:lvl8pPr>
            <a:lvl9pPr marL="3660832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32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kern="0" dirty="0" smtClean="0"/>
              <a:t>Wrong priorities</a:t>
            </a:r>
          </a:p>
          <a:p>
            <a:pPr lvl="1"/>
            <a:r>
              <a:rPr lang="en-US" kern="0" dirty="0" smtClean="0"/>
              <a:t>Abdication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400" y="2133600"/>
            <a:ext cx="3195789" cy="479824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89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381" y="290517"/>
            <a:ext cx="4279027" cy="852483"/>
          </a:xfrm>
        </p:spPr>
        <p:txBody>
          <a:bodyPr/>
          <a:lstStyle/>
          <a:p>
            <a:r>
              <a:rPr lang="en-US" dirty="0" smtClean="0"/>
              <a:t>Blotch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381" y="1550962"/>
            <a:ext cx="530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https://www.youtube.com/watch?v=1qZsR2wyagU</a:t>
            </a:r>
            <a:endParaRPr lang="en-US" dirty="0"/>
          </a:p>
        </p:txBody>
      </p:sp>
      <p:pic>
        <p:nvPicPr>
          <p:cNvPr id="1026" name="Picture 2" descr="https://i.ebayimg.com/images/g/20AAAOSwmQNexDPv/s-l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00" y="457200"/>
            <a:ext cx="4191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Wordless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Wordless Book is a Christian evangelistic book. 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en.wikipedia.org/wiki/Wordless_Book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www.youtube.com/watch?v=GtDIQsUXRuw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www.youtube.com/watch?v=Ym1tlWjKhXc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www.youtube.com/watch?v=AxpN0jxHYMU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https://www.youtube.com/watch?v=CMrKS4j1s1w</a:t>
            </a:r>
            <a:endParaRPr lang="en-US" dirty="0"/>
          </a:p>
          <a:p>
            <a:endParaRPr lang="en-US" dirty="0">
              <a:hlinkClick r:id="rId2"/>
            </a:endParaRPr>
          </a:p>
          <a:p>
            <a:r>
              <a:rPr lang="en-US" sz="2000" dirty="0"/>
              <a:t>Evidence points to Charles </a:t>
            </a:r>
            <a:r>
              <a:rPr lang="en-US" sz="2000" dirty="0" smtClean="0"/>
              <a:t>Spurgeon</a:t>
            </a:r>
            <a:r>
              <a:rPr lang="en-US" sz="2000" dirty="0"/>
              <a:t>, in a message given on January 11, 1866 to several hundred orphans regarding Psalm 51:7 "Wash me, and I shall be whiter than snow."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called a "book", as it is usually represented with pages, although it can be shown on a single page or banner.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501" y="1530350"/>
            <a:ext cx="6781800" cy="53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228600"/>
            <a:ext cx="2847353" cy="609600"/>
          </a:xfrm>
          <a:ln>
            <a:solidFill>
              <a:srgbClr val="FFCC66"/>
            </a:solidFill>
          </a:ln>
        </p:spPr>
        <p:txBody>
          <a:bodyPr/>
          <a:lstStyle/>
          <a:p>
            <a:pPr algn="ctr"/>
            <a:r>
              <a:rPr lang="en-US" dirty="0" smtClean="0"/>
              <a:t>&lt; 5 </a:t>
            </a:r>
            <a:r>
              <a:rPr lang="en-US" dirty="0" err="1" smtClean="0"/>
              <a:t>yrs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454400" y="228600"/>
            <a:ext cx="2847353" cy="60960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marL="0" indent="0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3048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9265" indent="-349956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743">
                <a:solidFill>
                  <a:schemeClr val="bg1"/>
                </a:solidFill>
                <a:latin typeface="+mn-lt"/>
                <a:cs typeface="+mn-cs"/>
              </a:defRPr>
            </a:lvl2pPr>
            <a:lvl3pPr marL="1098250" indent="-377372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337">
                <a:solidFill>
                  <a:schemeClr val="bg1"/>
                </a:solidFill>
                <a:latin typeface="+mn-lt"/>
                <a:cs typeface="+mn-cs"/>
              </a:defRPr>
            </a:lvl3pPr>
            <a:lvl4pPr marL="1438529" indent="-33866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133">
                <a:solidFill>
                  <a:schemeClr val="bg1"/>
                </a:solidFill>
                <a:latin typeface="+mn-lt"/>
                <a:cs typeface="+mn-cs"/>
              </a:defRPr>
            </a:lvl4pPr>
            <a:lvl5pPr marL="1803000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bg1"/>
                </a:solidFill>
                <a:latin typeface="+mn-lt"/>
                <a:cs typeface="+mn-cs"/>
              </a:defRPr>
            </a:lvl5pPr>
            <a:lvl6pPr marL="2267457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6pPr>
            <a:lvl7pPr marL="2731916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7pPr>
            <a:lvl8pPr marL="3196373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8pPr>
            <a:lvl9pPr marL="3660832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kern="0" dirty="0" smtClean="0"/>
              <a:t>6 – 10 </a:t>
            </a:r>
            <a:r>
              <a:rPr lang="en-US" kern="0" dirty="0" err="1" smtClean="0"/>
              <a:t>yrs</a:t>
            </a:r>
            <a:endParaRPr lang="en-US" kern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654800" y="228600"/>
            <a:ext cx="2847353" cy="60960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marL="0" indent="0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3048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9265" indent="-349956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743">
                <a:solidFill>
                  <a:schemeClr val="bg1"/>
                </a:solidFill>
                <a:latin typeface="+mn-lt"/>
                <a:cs typeface="+mn-cs"/>
              </a:defRPr>
            </a:lvl2pPr>
            <a:lvl3pPr marL="1098250" indent="-377372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337">
                <a:solidFill>
                  <a:schemeClr val="bg1"/>
                </a:solidFill>
                <a:latin typeface="+mn-lt"/>
                <a:cs typeface="+mn-cs"/>
              </a:defRPr>
            </a:lvl3pPr>
            <a:lvl4pPr marL="1438529" indent="-33866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133">
                <a:solidFill>
                  <a:schemeClr val="bg1"/>
                </a:solidFill>
                <a:latin typeface="+mn-lt"/>
                <a:cs typeface="+mn-cs"/>
              </a:defRPr>
            </a:lvl4pPr>
            <a:lvl5pPr marL="1803000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bg1"/>
                </a:solidFill>
                <a:latin typeface="+mn-lt"/>
                <a:cs typeface="+mn-cs"/>
              </a:defRPr>
            </a:lvl5pPr>
            <a:lvl6pPr marL="2267457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6pPr>
            <a:lvl7pPr marL="2731916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7pPr>
            <a:lvl8pPr marL="3196373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8pPr>
            <a:lvl9pPr marL="3660832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kern="0" dirty="0" smtClean="0"/>
              <a:t>11 – 14 </a:t>
            </a:r>
            <a:r>
              <a:rPr lang="en-US" kern="0" dirty="0" err="1" smtClean="0"/>
              <a:t>yrs</a:t>
            </a:r>
            <a:endParaRPr lang="en-US" kern="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855200" y="228600"/>
            <a:ext cx="2847353" cy="60960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marL="0" indent="0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3048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9265" indent="-349956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743">
                <a:solidFill>
                  <a:schemeClr val="bg1"/>
                </a:solidFill>
                <a:latin typeface="+mn-lt"/>
                <a:cs typeface="+mn-cs"/>
              </a:defRPr>
            </a:lvl2pPr>
            <a:lvl3pPr marL="1098250" indent="-377372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337">
                <a:solidFill>
                  <a:schemeClr val="bg1"/>
                </a:solidFill>
                <a:latin typeface="+mn-lt"/>
                <a:cs typeface="+mn-cs"/>
              </a:defRPr>
            </a:lvl3pPr>
            <a:lvl4pPr marL="1438529" indent="-33866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133">
                <a:solidFill>
                  <a:schemeClr val="bg1"/>
                </a:solidFill>
                <a:latin typeface="+mn-lt"/>
                <a:cs typeface="+mn-cs"/>
              </a:defRPr>
            </a:lvl4pPr>
            <a:lvl5pPr marL="1803000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bg1"/>
                </a:solidFill>
                <a:latin typeface="+mn-lt"/>
                <a:cs typeface="+mn-cs"/>
              </a:defRPr>
            </a:lvl5pPr>
            <a:lvl6pPr marL="2267457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6pPr>
            <a:lvl7pPr marL="2731916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7pPr>
            <a:lvl8pPr marL="3196373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8pPr>
            <a:lvl9pPr marL="3660832" indent="-362858" algn="l" defTabSz="982136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kern="0" dirty="0" smtClean="0"/>
              <a:t>15+ </a:t>
            </a:r>
            <a:r>
              <a:rPr lang="en-US" kern="0" dirty="0" err="1" smtClean="0"/>
              <a:t>yrs</a:t>
            </a: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0" y="1600200"/>
            <a:ext cx="2255049" cy="3053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935" y="4302107"/>
            <a:ext cx="2338405" cy="234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98" y="1129273"/>
            <a:ext cx="2338405" cy="294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025" y="1037680"/>
            <a:ext cx="2357455" cy="294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42" y="1339810"/>
            <a:ext cx="2347930" cy="296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585" y="1675278"/>
            <a:ext cx="2347930" cy="292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505" y="3686507"/>
            <a:ext cx="1759142" cy="3152193"/>
          </a:xfrm>
          <a:prstGeom prst="rect">
            <a:avLst/>
          </a:prstGeom>
        </p:spPr>
      </p:pic>
      <p:pic>
        <p:nvPicPr>
          <p:cNvPr id="14" name="Picture 13">
            <a:hlinkClick r:id="rId9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679" y="4569989"/>
            <a:ext cx="3033741" cy="248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6820671"/>
            <a:ext cx="604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Source:  Mulvihill, Josh. Equipping Grandparents (Grandparenting Matters): Helping Your Church Reach and Disciple the Next Generation (pp. 102-107). Baker Publishing Group.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782" y="1096143"/>
            <a:ext cx="2145905" cy="31501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185" y="3970120"/>
            <a:ext cx="2023694" cy="30446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141" y="1752600"/>
            <a:ext cx="2227212" cy="317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1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32104</TotalTime>
  <Words>673</Words>
  <Application>Microsoft Office PowerPoint</Application>
  <PresentationFormat>Custom</PresentationFormat>
  <Paragraphs>98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</vt:lpstr>
      <vt:lpstr>Courier New</vt:lpstr>
      <vt:lpstr>Garamond</vt:lpstr>
      <vt:lpstr>PT Sans</vt:lpstr>
      <vt:lpstr>Wingdings</vt:lpstr>
      <vt:lpstr>Edge</vt:lpstr>
      <vt:lpstr>PowerPoint Presentation</vt:lpstr>
      <vt:lpstr>Grandparent Ministry</vt:lpstr>
      <vt:lpstr>Big Idea</vt:lpstr>
      <vt:lpstr>The Bible Project</vt:lpstr>
      <vt:lpstr>My Grandchild Needs a Savior</vt:lpstr>
      <vt:lpstr>Courageous Grandparenting Building a Legacy Worth Outliving You By Cavin Harper</vt:lpstr>
      <vt:lpstr>Blotch</vt:lpstr>
      <vt:lpstr>Wordless Book</vt:lpstr>
      <vt:lpstr>PowerPoint Presentation</vt:lpstr>
      <vt:lpstr>Pilgrim’s Progress – for kids</vt:lpstr>
      <vt:lpstr>Focus on the Family</vt:lpstr>
      <vt:lpstr>How would you respond to the following question? </vt:lpstr>
      <vt:lpstr>Questions:</vt:lpstr>
      <vt:lpstr>Action Steps:</vt:lpstr>
      <vt:lpstr>Music Options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Kirk Streitmater</dc:creator>
  <cp:lastModifiedBy>streitmaterk</cp:lastModifiedBy>
  <cp:revision>351</cp:revision>
  <cp:lastPrinted>2020-01-12T04:19:19Z</cp:lastPrinted>
  <dcterms:created xsi:type="dcterms:W3CDTF">2006-08-27T02:03:17Z</dcterms:created>
  <dcterms:modified xsi:type="dcterms:W3CDTF">2023-09-23T16:34:35Z</dcterms:modified>
</cp:coreProperties>
</file>